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246200-9286-4843-95E9-7B146F8F84DB}" type="datetimeFigureOut">
              <a:rPr lang="tr-TR" smtClean="0"/>
              <a:pPr/>
              <a:t>10.04.2012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2CB79B-BE8F-4A4D-BFAE-F2D1CADB8C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8412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35696" y="1340768"/>
            <a:ext cx="7058052" cy="2214578"/>
          </a:xfrm>
        </p:spPr>
        <p:txBody>
          <a:bodyPr>
            <a:normAutofit/>
          </a:bodyPr>
          <a:lstStyle/>
          <a:p>
            <a:r>
              <a:rPr lang="tr-TR" sz="3600" dirty="0" err="1" smtClean="0">
                <a:latin typeface="Bradley Hand ITC" pitchFamily="66" charset="0"/>
              </a:rPr>
              <a:t>Hi</a:t>
            </a:r>
            <a:r>
              <a:rPr lang="tr-TR" sz="3600" dirty="0" smtClean="0">
                <a:latin typeface="Bradley Hand ITC" pitchFamily="66" charset="0"/>
              </a:rPr>
              <a:t>, </a:t>
            </a:r>
            <a:r>
              <a:rPr lang="tr-TR" sz="3600" dirty="0" err="1">
                <a:latin typeface="Bradley Hand ITC" pitchFamily="66" charset="0"/>
              </a:rPr>
              <a:t>w</a:t>
            </a:r>
            <a:r>
              <a:rPr lang="tr-TR" sz="3600" dirty="0" err="1" smtClean="0">
                <a:latin typeface="Bradley Hand ITC" pitchFamily="66" charset="0"/>
              </a:rPr>
              <a:t>elcome</a:t>
            </a:r>
            <a:r>
              <a:rPr lang="tr-TR" sz="3600" dirty="0" smtClean="0">
                <a:latin typeface="Bradley Hand ITC" pitchFamily="66" charset="0"/>
              </a:rPr>
              <a:t> </a:t>
            </a:r>
            <a:r>
              <a:rPr lang="tr-TR" sz="3600" dirty="0" err="1" smtClean="0">
                <a:latin typeface="Bradley Hand ITC" pitchFamily="66" charset="0"/>
              </a:rPr>
              <a:t>to</a:t>
            </a:r>
            <a:r>
              <a:rPr lang="tr-TR" sz="3600" dirty="0" smtClean="0">
                <a:latin typeface="Bradley Hand ITC" pitchFamily="66" charset="0"/>
              </a:rPr>
              <a:t> </a:t>
            </a:r>
            <a:r>
              <a:rPr lang="tr-TR" sz="3600" dirty="0" err="1" smtClean="0">
                <a:latin typeface="Bradley Hand ITC" pitchFamily="66" charset="0"/>
              </a:rPr>
              <a:t>the</a:t>
            </a:r>
            <a:r>
              <a:rPr lang="tr-TR" sz="3600" dirty="0" smtClean="0">
                <a:latin typeface="Bradley Hand ITC" pitchFamily="66" charset="0"/>
              </a:rPr>
              <a:t> </a:t>
            </a:r>
            <a:r>
              <a:rPr lang="tr-TR" sz="3600" dirty="0" err="1" smtClean="0">
                <a:latin typeface="Bradley Hand ITC" pitchFamily="66" charset="0"/>
              </a:rPr>
              <a:t>Turkish</a:t>
            </a:r>
            <a:r>
              <a:rPr lang="tr-TR" sz="3600" dirty="0" smtClean="0">
                <a:latin typeface="Bradley Hand ITC" pitchFamily="66" charset="0"/>
              </a:rPr>
              <a:t> mini video </a:t>
            </a:r>
            <a:r>
              <a:rPr lang="tr-TR" sz="3600" dirty="0" err="1" smtClean="0">
                <a:latin typeface="Bradley Hand ITC" pitchFamily="66" charset="0"/>
              </a:rPr>
              <a:t>conference</a:t>
            </a:r>
            <a:r>
              <a:rPr lang="tr-TR" sz="3600" dirty="0" smtClean="0">
                <a:latin typeface="Bradley Hand ITC" pitchFamily="66" charset="0"/>
              </a:rPr>
              <a:t> </a:t>
            </a:r>
            <a:r>
              <a:rPr lang="tr-TR" sz="3600" dirty="0" err="1" smtClean="0">
                <a:latin typeface="Bradley Hand ITC" pitchFamily="66" charset="0"/>
              </a:rPr>
              <a:t>guide</a:t>
            </a:r>
            <a:endParaRPr lang="tr-TR" sz="3600" dirty="0">
              <a:latin typeface="Bradley Hand ITC" pitchFamily="66" charset="0"/>
            </a:endParaRPr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1187624" y="3861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sz="4400" dirty="0" err="1" smtClean="0"/>
              <a:t>Thank</a:t>
            </a:r>
            <a:r>
              <a:rPr lang="tr-TR" sz="4400" dirty="0" smtClean="0"/>
              <a:t> </a:t>
            </a:r>
            <a:r>
              <a:rPr lang="tr-TR" sz="4400" dirty="0" err="1" smtClean="0"/>
              <a:t>you</a:t>
            </a:r>
            <a:r>
              <a:rPr lang="tr-TR" sz="4400" dirty="0" smtClean="0"/>
              <a:t> </a:t>
            </a:r>
            <a:r>
              <a:rPr lang="tr-TR" sz="4400" dirty="0" err="1" smtClean="0"/>
              <a:t>for</a:t>
            </a:r>
            <a:r>
              <a:rPr lang="tr-TR" sz="4400" dirty="0" smtClean="0"/>
              <a:t> </a:t>
            </a:r>
            <a:r>
              <a:rPr lang="tr-TR" sz="4400" dirty="0" err="1" smtClean="0"/>
              <a:t>everything</a:t>
            </a:r>
            <a:r>
              <a:rPr lang="tr-TR" sz="4400" dirty="0" smtClean="0"/>
              <a:t>!</a:t>
            </a:r>
            <a:br>
              <a:rPr lang="tr-TR" sz="4400" dirty="0" smtClean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Her şey için teşekkürler!</a:t>
            </a:r>
            <a:endParaRPr lang="tr-TR" sz="4400" dirty="0"/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5400" dirty="0" smtClean="0"/>
              <a:t>      </a:t>
            </a:r>
            <a:r>
              <a:rPr lang="tr-TR" sz="5400" dirty="0" err="1" smtClean="0"/>
              <a:t>See</a:t>
            </a:r>
            <a:r>
              <a:rPr lang="tr-TR" sz="5400" dirty="0" smtClean="0"/>
              <a:t> </a:t>
            </a:r>
            <a:r>
              <a:rPr lang="tr-TR" sz="5400" dirty="0" err="1" smtClean="0"/>
              <a:t>you</a:t>
            </a:r>
            <a:r>
              <a:rPr lang="tr-TR" sz="5400" dirty="0" smtClean="0"/>
              <a:t> </a:t>
            </a:r>
            <a:r>
              <a:rPr lang="tr-TR" sz="5400" dirty="0" err="1" smtClean="0"/>
              <a:t>soon</a:t>
            </a:r>
            <a:r>
              <a:rPr lang="tr-TR" sz="5400" dirty="0" smtClean="0"/>
              <a:t>! </a:t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5400" dirty="0" smtClean="0"/>
              <a:t>   Yakında görüşürüz!</a:t>
            </a:r>
            <a:endParaRPr lang="tr-TR" sz="5400" dirty="0"/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800" dirty="0" smtClean="0"/>
              <a:t>   Ankara’ya selamlar!</a:t>
            </a:r>
          </a:p>
          <a:p>
            <a:pPr>
              <a:buNone/>
            </a:pPr>
            <a:endParaRPr lang="tr-TR" sz="4800" dirty="0"/>
          </a:p>
          <a:p>
            <a:pPr>
              <a:buNone/>
            </a:pPr>
            <a:endParaRPr lang="tr-TR" sz="4800" dirty="0" smtClean="0"/>
          </a:p>
          <a:p>
            <a:pPr>
              <a:buNone/>
            </a:pPr>
            <a:r>
              <a:rPr lang="tr-TR" sz="4800" dirty="0"/>
              <a:t> </a:t>
            </a:r>
            <a:r>
              <a:rPr lang="tr-TR" sz="4800" dirty="0" smtClean="0"/>
              <a:t>  </a:t>
            </a:r>
            <a:r>
              <a:rPr lang="tr-TR" sz="4800" dirty="0" err="1" smtClean="0"/>
              <a:t>Greetings</a:t>
            </a:r>
            <a:r>
              <a:rPr lang="tr-TR" sz="4800" dirty="0" smtClean="0"/>
              <a:t> </a:t>
            </a:r>
            <a:r>
              <a:rPr lang="tr-TR" sz="4800" dirty="0" err="1" smtClean="0"/>
              <a:t>to</a:t>
            </a:r>
            <a:r>
              <a:rPr lang="tr-TR" sz="4800" dirty="0" smtClean="0"/>
              <a:t> Ankara</a:t>
            </a:r>
            <a:endParaRPr lang="tr-TR" sz="4800" dirty="0"/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24440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400" dirty="0" smtClean="0"/>
              <a:t>       </a:t>
            </a:r>
            <a:r>
              <a:rPr lang="tr-TR" sz="4400" dirty="0" err="1" smtClean="0"/>
              <a:t>Thank</a:t>
            </a:r>
            <a:r>
              <a:rPr lang="tr-TR" sz="4400" dirty="0" smtClean="0"/>
              <a:t> </a:t>
            </a:r>
            <a:r>
              <a:rPr lang="tr-TR" sz="4400" dirty="0" err="1" smtClean="0"/>
              <a:t>you</a:t>
            </a:r>
            <a:r>
              <a:rPr lang="tr-TR" sz="4400" dirty="0" smtClean="0"/>
              <a:t> </a:t>
            </a:r>
            <a:r>
              <a:rPr lang="tr-TR" sz="4400" dirty="0" err="1" smtClean="0"/>
              <a:t>for</a:t>
            </a:r>
            <a:r>
              <a:rPr lang="tr-TR" sz="4400" dirty="0" smtClean="0"/>
              <a:t> </a:t>
            </a:r>
            <a:r>
              <a:rPr lang="tr-TR" sz="4400" dirty="0" err="1" smtClean="0"/>
              <a:t>your</a:t>
            </a:r>
            <a:r>
              <a:rPr lang="tr-TR" sz="4400" dirty="0" smtClean="0"/>
              <a:t>    time !  </a:t>
            </a:r>
            <a:br>
              <a:rPr lang="tr-TR" sz="4400" dirty="0" smtClean="0"/>
            </a:br>
            <a:r>
              <a:rPr lang="tr-TR" sz="4400" dirty="0" smtClean="0"/>
              <a:t>      </a:t>
            </a:r>
            <a:br>
              <a:rPr lang="tr-TR" sz="4400" dirty="0" smtClean="0"/>
            </a:br>
            <a:r>
              <a:rPr lang="tr-TR" sz="4400" dirty="0" smtClean="0"/>
              <a:t>  </a:t>
            </a:r>
            <a:r>
              <a:rPr lang="tr-TR" sz="4400" dirty="0" err="1" smtClean="0"/>
              <a:t>We</a:t>
            </a:r>
            <a:r>
              <a:rPr lang="tr-TR" sz="4400" dirty="0" smtClean="0"/>
              <a:t> </a:t>
            </a:r>
            <a:r>
              <a:rPr lang="tr-TR" sz="4400" dirty="0" err="1" smtClean="0"/>
              <a:t>all</a:t>
            </a:r>
            <a:r>
              <a:rPr lang="tr-TR" sz="4400" dirty="0" smtClean="0"/>
              <a:t> </a:t>
            </a:r>
            <a:r>
              <a:rPr lang="tr-TR" sz="4400" dirty="0" err="1" smtClean="0"/>
              <a:t>hope</a:t>
            </a:r>
            <a:r>
              <a:rPr lang="tr-TR" sz="4400" dirty="0" smtClean="0"/>
              <a:t> </a:t>
            </a:r>
            <a:r>
              <a:rPr lang="tr-TR" sz="4400" dirty="0" err="1" smtClean="0"/>
              <a:t>you</a:t>
            </a:r>
            <a:r>
              <a:rPr lang="tr-TR" sz="4400" dirty="0" smtClean="0"/>
              <a:t> </a:t>
            </a:r>
            <a:r>
              <a:rPr lang="tr-TR" sz="4400" dirty="0" err="1" smtClean="0"/>
              <a:t>enjoyed</a:t>
            </a:r>
            <a:r>
              <a:rPr lang="tr-TR" sz="4400" dirty="0" smtClean="0"/>
              <a:t> it!!</a:t>
            </a:r>
            <a:endParaRPr lang="tr-TR" sz="4400" dirty="0"/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6600" dirty="0" smtClean="0"/>
              <a:t>            A PROJECT BETWEEN ITALY AND TURKEY </a:t>
            </a:r>
            <a:r>
              <a:rPr lang="tr-TR" sz="6600" dirty="0" smtClean="0">
                <a:sym typeface="Wingdings" pitchFamily="2" charset="2"/>
              </a:rPr>
              <a:t></a:t>
            </a:r>
            <a:endParaRPr lang="tr-T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  <a:r>
              <a:rPr lang="tr-TR" sz="3600" dirty="0" err="1" smtClean="0"/>
              <a:t>Prepared</a:t>
            </a:r>
            <a:r>
              <a:rPr lang="tr-TR" sz="3600" dirty="0" smtClean="0"/>
              <a:t> </a:t>
            </a:r>
            <a:r>
              <a:rPr lang="tr-TR" sz="3600" dirty="0" err="1" smtClean="0"/>
              <a:t>by</a:t>
            </a:r>
            <a:r>
              <a:rPr lang="tr-TR" sz="3600" dirty="0" smtClean="0"/>
              <a:t> : Levent E. </a:t>
            </a:r>
            <a:r>
              <a:rPr lang="tr-TR" sz="3600" dirty="0" smtClean="0"/>
              <a:t>Yücel</a:t>
            </a:r>
            <a:br>
              <a:rPr lang="tr-TR" sz="3600" dirty="0" smtClean="0"/>
            </a:br>
            <a:endParaRPr lang="tr-TR" sz="3600" dirty="0" smtClean="0"/>
          </a:p>
          <a:p>
            <a:pPr>
              <a:buNone/>
            </a:pPr>
            <a:r>
              <a:rPr lang="tr-TR" sz="3600" dirty="0" smtClean="0"/>
              <a:t> </a:t>
            </a:r>
            <a:r>
              <a:rPr lang="tr-TR" sz="3600" dirty="0" smtClean="0"/>
              <a:t> </a:t>
            </a:r>
            <a:r>
              <a:rPr lang="tr-TR" sz="3600" dirty="0" err="1" smtClean="0"/>
              <a:t>Group</a:t>
            </a:r>
            <a:r>
              <a:rPr lang="tr-TR" sz="3600" dirty="0" smtClean="0"/>
              <a:t> </a:t>
            </a:r>
            <a:r>
              <a:rPr lang="tr-TR" sz="3600" dirty="0" err="1" smtClean="0"/>
              <a:t>Members</a:t>
            </a:r>
            <a:r>
              <a:rPr lang="tr-TR" sz="3600" dirty="0" smtClean="0"/>
              <a:t>: Büşra Demirel</a:t>
            </a:r>
            <a:br>
              <a:rPr lang="tr-TR" sz="3600" dirty="0" smtClean="0"/>
            </a:br>
            <a:r>
              <a:rPr lang="tr-TR" sz="3600" dirty="0" smtClean="0"/>
              <a:t>                             Hatice Çulha</a:t>
            </a:r>
            <a:br>
              <a:rPr lang="tr-TR" sz="3600" dirty="0" smtClean="0"/>
            </a:br>
            <a:r>
              <a:rPr lang="tr-TR" sz="3600" dirty="0" smtClean="0"/>
              <a:t>                             Esra Güvenir</a:t>
            </a:r>
          </a:p>
          <a:p>
            <a:pPr>
              <a:buNone/>
            </a:pPr>
            <a:r>
              <a:rPr lang="tr-TR" sz="3600" dirty="0" smtClean="0"/>
              <a:t>	</a:t>
            </a:r>
            <a:r>
              <a:rPr lang="tr-TR" sz="3600" dirty="0" smtClean="0"/>
              <a:t>				  </a:t>
            </a:r>
            <a:r>
              <a:rPr lang="tr-TR" sz="3600" smtClean="0"/>
              <a:t>Dilara Bozkurt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pPr>
              <a:buNone/>
            </a:pPr>
            <a:r>
              <a:rPr lang="tr-TR" b="1" i="1" dirty="0" smtClean="0"/>
              <a:t>     </a:t>
            </a:r>
            <a:r>
              <a:rPr lang="tr-TR" sz="6600" b="1" i="1" dirty="0" err="1" smtClean="0">
                <a:latin typeface="Bradley Hand ITC" pitchFamily="66" charset="0"/>
              </a:rPr>
              <a:t>Hello</a:t>
            </a:r>
            <a:r>
              <a:rPr lang="tr-TR" sz="6600" b="1" i="1" dirty="0" smtClean="0">
                <a:latin typeface="Bradley Hand ITC" pitchFamily="66" charset="0"/>
              </a:rPr>
              <a:t> </a:t>
            </a:r>
            <a:r>
              <a:rPr lang="tr-TR" sz="6600" b="1" i="1" dirty="0" err="1" smtClean="0">
                <a:latin typeface="Bradley Hand ITC" pitchFamily="66" charset="0"/>
              </a:rPr>
              <a:t>Everybody</a:t>
            </a:r>
            <a:r>
              <a:rPr lang="tr-TR" sz="6600" b="1" i="1" dirty="0" smtClean="0">
                <a:latin typeface="Bradley Hand ITC" pitchFamily="66" charset="0"/>
              </a:rPr>
              <a:t> !  </a:t>
            </a:r>
            <a:r>
              <a:rPr lang="tr-TR" sz="6600" dirty="0" smtClean="0">
                <a:latin typeface="Bradley Hand ITC" pitchFamily="66" charset="0"/>
              </a:rPr>
              <a:t> </a:t>
            </a:r>
          </a:p>
          <a:p>
            <a:pPr>
              <a:buNone/>
            </a:pPr>
            <a:endParaRPr lang="tr-TR" sz="6600" dirty="0" smtClean="0">
              <a:latin typeface="Bradley Hand ITC" pitchFamily="66" charset="0"/>
            </a:endParaRPr>
          </a:p>
          <a:p>
            <a:pPr>
              <a:buNone/>
            </a:pPr>
            <a:r>
              <a:rPr lang="tr-TR" sz="6600" dirty="0" smtClean="0">
                <a:latin typeface="Bradley Hand ITC" pitchFamily="66" charset="0"/>
              </a:rPr>
              <a:t>  ‘</a:t>
            </a:r>
            <a:r>
              <a:rPr lang="tr-TR" sz="6600" b="1" i="1" dirty="0" smtClean="0">
                <a:latin typeface="Bradley Hand ITC" pitchFamily="66" charset="0"/>
              </a:rPr>
              <a:t>Herkese Merhaba</a:t>
            </a:r>
            <a:r>
              <a:rPr lang="tr-TR" sz="6600" dirty="0" smtClean="0">
                <a:latin typeface="Bradley Hand ITC" pitchFamily="66" charset="0"/>
              </a:rPr>
              <a:t>’ </a:t>
            </a:r>
            <a:endParaRPr lang="tr-TR" sz="6600" dirty="0">
              <a:latin typeface="Bradley Hand ITC" pitchFamily="66" charset="0"/>
            </a:endParaRPr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800" b="1" dirty="0" smtClean="0">
                <a:latin typeface="Bradley Hand ITC" pitchFamily="66" charset="0"/>
              </a:rPr>
              <a:t>         </a:t>
            </a:r>
            <a:r>
              <a:rPr lang="tr-TR" sz="6000" b="1" dirty="0" err="1" smtClean="0">
                <a:latin typeface="Bradley Hand ITC" pitchFamily="66" charset="0"/>
              </a:rPr>
              <a:t>How</a:t>
            </a:r>
            <a:r>
              <a:rPr lang="tr-TR" sz="6000" b="1" dirty="0" smtClean="0">
                <a:latin typeface="Bradley Hand ITC" pitchFamily="66" charset="0"/>
              </a:rPr>
              <a:t> </a:t>
            </a:r>
            <a:r>
              <a:rPr lang="tr-TR" sz="6000" b="1" dirty="0" err="1" smtClean="0">
                <a:latin typeface="Bradley Hand ITC" pitchFamily="66" charset="0"/>
              </a:rPr>
              <a:t>are</a:t>
            </a:r>
            <a:r>
              <a:rPr lang="tr-TR" sz="6000" b="1" dirty="0" smtClean="0">
                <a:latin typeface="Bradley Hand ITC" pitchFamily="66" charset="0"/>
              </a:rPr>
              <a:t> </a:t>
            </a:r>
            <a:r>
              <a:rPr lang="tr-TR" sz="6000" b="1" dirty="0" err="1" smtClean="0">
                <a:latin typeface="Bradley Hand ITC" pitchFamily="66" charset="0"/>
              </a:rPr>
              <a:t>you</a:t>
            </a:r>
            <a:r>
              <a:rPr lang="tr-TR" sz="6000" b="1" dirty="0" smtClean="0">
                <a:latin typeface="Bradley Hand ITC" pitchFamily="66" charset="0"/>
              </a:rPr>
              <a:t>?     </a:t>
            </a:r>
          </a:p>
          <a:p>
            <a:pPr>
              <a:buNone/>
            </a:pPr>
            <a:r>
              <a:rPr lang="tr-TR" sz="6000" b="1" dirty="0" smtClean="0">
                <a:latin typeface="Bradley Hand ITC" pitchFamily="66" charset="0"/>
              </a:rPr>
              <a:t>   </a:t>
            </a:r>
          </a:p>
          <a:p>
            <a:pPr>
              <a:buNone/>
            </a:pPr>
            <a:r>
              <a:rPr lang="tr-TR" sz="6000" b="1" i="1" dirty="0" smtClean="0">
                <a:latin typeface="Bradley Hand ITC" pitchFamily="66" charset="0"/>
              </a:rPr>
              <a:t>         </a:t>
            </a:r>
            <a:r>
              <a:rPr lang="tr-TR" sz="6000" b="1" i="1" u="sng" dirty="0" smtClean="0">
                <a:latin typeface="Bradley Hand ITC" pitchFamily="66" charset="0"/>
              </a:rPr>
              <a:t>Nasılsın?</a:t>
            </a:r>
            <a:endParaRPr lang="tr-TR" sz="6000" b="1" i="1" u="sng" dirty="0">
              <a:latin typeface="Bradley Hand ITC" pitchFamily="66" charset="0"/>
            </a:endParaRPr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100392" cy="5161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     Tanıştığıma memnun  oldum!</a:t>
            </a:r>
          </a:p>
          <a:p>
            <a:pPr>
              <a:buNone/>
            </a:pPr>
            <a:endParaRPr lang="tr-TR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      Nice </a:t>
            </a:r>
            <a:r>
              <a:rPr lang="tr-TR" sz="5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5400" dirty="0" err="1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54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38842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3002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6000" dirty="0" smtClean="0"/>
              <a:t>    Orada hava nasıl? ( İyi/ kötü)</a:t>
            </a:r>
          </a:p>
          <a:p>
            <a:pPr>
              <a:buNone/>
            </a:pPr>
            <a:r>
              <a:rPr lang="tr-TR" sz="6000" dirty="0" smtClean="0"/>
              <a:t>  </a:t>
            </a:r>
          </a:p>
          <a:p>
            <a:pPr>
              <a:buNone/>
            </a:pPr>
            <a:r>
              <a:rPr lang="tr-TR" sz="6000" dirty="0" smtClean="0"/>
              <a:t>   </a:t>
            </a:r>
            <a:r>
              <a:rPr lang="tr-TR" sz="6000" dirty="0" err="1" smtClean="0"/>
              <a:t>What’s</a:t>
            </a:r>
            <a:r>
              <a:rPr lang="tr-TR" sz="6000" dirty="0" smtClean="0"/>
              <a:t> </a:t>
            </a:r>
            <a:r>
              <a:rPr lang="tr-TR" sz="6000" dirty="0" err="1" smtClean="0"/>
              <a:t>the</a:t>
            </a:r>
            <a:r>
              <a:rPr lang="tr-TR" sz="6000" dirty="0" smtClean="0"/>
              <a:t> </a:t>
            </a:r>
            <a:r>
              <a:rPr lang="tr-TR" sz="6000" dirty="0" err="1" smtClean="0"/>
              <a:t>whether</a:t>
            </a:r>
            <a:r>
              <a:rPr lang="tr-TR" sz="6000" dirty="0" smtClean="0"/>
              <a:t> </a:t>
            </a:r>
            <a:r>
              <a:rPr lang="tr-TR" sz="6000" dirty="0" err="1" smtClean="0"/>
              <a:t>like</a:t>
            </a:r>
            <a:r>
              <a:rPr lang="tr-TR" sz="6000" dirty="0" smtClean="0"/>
              <a:t> </a:t>
            </a:r>
            <a:r>
              <a:rPr lang="tr-TR" sz="6000" dirty="0" err="1" smtClean="0"/>
              <a:t>there</a:t>
            </a:r>
            <a:r>
              <a:rPr lang="tr-TR" sz="6000" dirty="0" smtClean="0"/>
              <a:t>? (</a:t>
            </a:r>
            <a:r>
              <a:rPr lang="tr-TR" sz="6000" dirty="0" err="1" smtClean="0"/>
              <a:t>good</a:t>
            </a:r>
            <a:r>
              <a:rPr lang="tr-TR" sz="6000" dirty="0" smtClean="0"/>
              <a:t>/ </a:t>
            </a:r>
            <a:r>
              <a:rPr lang="tr-TR" sz="6000" dirty="0" err="1" smtClean="0"/>
              <a:t>bad</a:t>
            </a:r>
            <a:r>
              <a:rPr lang="tr-TR" sz="6000" dirty="0" smtClean="0"/>
              <a:t>)</a:t>
            </a:r>
            <a:endParaRPr lang="tr-TR" sz="6000" dirty="0"/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400" dirty="0" smtClean="0"/>
              <a:t>      Burada sizinle olmaktan çok mutluyuz!</a:t>
            </a:r>
            <a:br>
              <a:rPr lang="tr-TR" sz="4400" dirty="0" smtClean="0"/>
            </a:br>
            <a:endParaRPr lang="tr-TR" sz="4400" dirty="0" smtClean="0"/>
          </a:p>
          <a:p>
            <a:pPr>
              <a:buNone/>
            </a:pPr>
            <a:endParaRPr lang="tr-TR" sz="4400" dirty="0"/>
          </a:p>
          <a:p>
            <a:pPr>
              <a:buNone/>
            </a:pPr>
            <a:r>
              <a:rPr lang="tr-TR" sz="4400" dirty="0" smtClean="0"/>
              <a:t>      </a:t>
            </a:r>
            <a:r>
              <a:rPr lang="tr-TR" sz="4400" dirty="0" err="1" smtClean="0"/>
              <a:t>We</a:t>
            </a:r>
            <a:r>
              <a:rPr lang="tr-TR" sz="4400" dirty="0" smtClean="0"/>
              <a:t> </a:t>
            </a:r>
            <a:r>
              <a:rPr lang="tr-TR" sz="4400" dirty="0" err="1" smtClean="0"/>
              <a:t>are</a:t>
            </a:r>
            <a:r>
              <a:rPr lang="tr-TR" sz="4400" dirty="0" smtClean="0"/>
              <a:t> </a:t>
            </a:r>
            <a:r>
              <a:rPr lang="tr-TR" sz="4400" dirty="0" err="1" smtClean="0"/>
              <a:t>very</a:t>
            </a:r>
            <a:r>
              <a:rPr lang="tr-TR" sz="4400" dirty="0" smtClean="0"/>
              <a:t> </a:t>
            </a:r>
            <a:r>
              <a:rPr lang="tr-TR" sz="4400" dirty="0" err="1" smtClean="0"/>
              <a:t>happy</a:t>
            </a:r>
            <a:r>
              <a:rPr lang="tr-TR" sz="4400" dirty="0" smtClean="0"/>
              <a:t> </a:t>
            </a:r>
            <a:r>
              <a:rPr lang="tr-TR" sz="4400" dirty="0" err="1" smtClean="0"/>
              <a:t>to</a:t>
            </a:r>
            <a:r>
              <a:rPr lang="tr-TR" sz="4400" dirty="0" smtClean="0"/>
              <a:t> be </a:t>
            </a:r>
            <a:r>
              <a:rPr lang="tr-TR" sz="4400" dirty="0" err="1" smtClean="0"/>
              <a:t>here</a:t>
            </a:r>
            <a:r>
              <a:rPr lang="tr-TR" sz="4400" dirty="0" smtClean="0"/>
              <a:t> </a:t>
            </a:r>
            <a:r>
              <a:rPr lang="tr-TR" sz="4400" dirty="0" err="1" smtClean="0"/>
              <a:t>with</a:t>
            </a:r>
            <a:r>
              <a:rPr lang="tr-TR" sz="4400" dirty="0" smtClean="0"/>
              <a:t> </a:t>
            </a:r>
            <a:r>
              <a:rPr lang="tr-TR" sz="4400" dirty="0" err="1" smtClean="0"/>
              <a:t>you</a:t>
            </a:r>
            <a:r>
              <a:rPr lang="tr-TR" sz="4400" dirty="0" smtClean="0"/>
              <a:t>!</a:t>
            </a:r>
            <a:endParaRPr lang="tr-TR" sz="4400" dirty="0"/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27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dirty="0" smtClean="0"/>
              <a:t>           </a:t>
            </a:r>
            <a:r>
              <a:rPr lang="tr-TR" sz="5400" dirty="0" smtClean="0"/>
              <a:t>Tamam, şimdi İngilizce lütfen! </a:t>
            </a:r>
          </a:p>
          <a:p>
            <a:pPr>
              <a:buNone/>
            </a:pPr>
            <a:endParaRPr lang="tr-TR" sz="5400" dirty="0"/>
          </a:p>
          <a:p>
            <a:pPr>
              <a:buNone/>
            </a:pPr>
            <a:endParaRPr lang="tr-TR" sz="5400" dirty="0" smtClean="0"/>
          </a:p>
          <a:p>
            <a:pPr>
              <a:buNone/>
            </a:pPr>
            <a:r>
              <a:rPr lang="tr-TR" sz="5400" dirty="0"/>
              <a:t> </a:t>
            </a:r>
            <a:r>
              <a:rPr lang="tr-TR" sz="5400" dirty="0" smtClean="0"/>
              <a:t>         OK, </a:t>
            </a:r>
            <a:r>
              <a:rPr lang="tr-TR" sz="5400" dirty="0" err="1" smtClean="0"/>
              <a:t>now</a:t>
            </a:r>
            <a:r>
              <a:rPr lang="tr-TR" sz="5400" dirty="0" smtClean="0"/>
              <a:t> in </a:t>
            </a:r>
            <a:r>
              <a:rPr lang="tr-TR" sz="5400" dirty="0" err="1" smtClean="0"/>
              <a:t>English</a:t>
            </a:r>
            <a:r>
              <a:rPr lang="tr-TR" sz="5400" dirty="0" smtClean="0"/>
              <a:t> </a:t>
            </a:r>
            <a:r>
              <a:rPr lang="tr-TR" sz="5400" dirty="0" err="1" smtClean="0"/>
              <a:t>please</a:t>
            </a:r>
            <a:r>
              <a:rPr lang="tr-TR" sz="5400" dirty="0" smtClean="0"/>
              <a:t>!</a:t>
            </a:r>
            <a:endParaRPr lang="tr-TR" sz="5400" dirty="0"/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24440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400" dirty="0" smtClean="0"/>
              <a:t>  </a:t>
            </a:r>
            <a:r>
              <a:rPr lang="tr-TR" sz="5400" dirty="0" err="1" smtClean="0"/>
              <a:t>Did</a:t>
            </a:r>
            <a:r>
              <a:rPr lang="tr-TR" sz="5400" dirty="0" smtClean="0"/>
              <a:t> </a:t>
            </a:r>
            <a:r>
              <a:rPr lang="tr-TR" sz="5400" dirty="0" err="1" smtClean="0"/>
              <a:t>you</a:t>
            </a:r>
            <a:r>
              <a:rPr lang="tr-TR" sz="5400" dirty="0" smtClean="0"/>
              <a:t> </a:t>
            </a:r>
            <a:r>
              <a:rPr lang="tr-TR" sz="5400" dirty="0" err="1" smtClean="0"/>
              <a:t>enjoy</a:t>
            </a:r>
            <a:r>
              <a:rPr lang="tr-TR" sz="5400" dirty="0" smtClean="0"/>
              <a:t>  </a:t>
            </a:r>
            <a:r>
              <a:rPr lang="tr-TR" sz="5400" dirty="0" err="1" smtClean="0"/>
              <a:t>yourselves</a:t>
            </a:r>
            <a:r>
              <a:rPr lang="tr-TR" sz="5400" dirty="0" smtClean="0"/>
              <a:t>? </a:t>
            </a:r>
          </a:p>
          <a:p>
            <a:pPr>
              <a:buNone/>
            </a:pPr>
            <a:endParaRPr lang="tr-TR" sz="5400" dirty="0"/>
          </a:p>
          <a:p>
            <a:pPr>
              <a:buNone/>
            </a:pPr>
            <a:r>
              <a:rPr lang="tr-TR" sz="5400" dirty="0" smtClean="0"/>
              <a:t>      </a:t>
            </a:r>
          </a:p>
          <a:p>
            <a:pPr>
              <a:buNone/>
            </a:pPr>
            <a:r>
              <a:rPr lang="tr-TR" sz="5400" dirty="0" smtClean="0"/>
              <a:t>   Hoşunuza gitti mi?</a:t>
            </a:r>
            <a:endParaRPr lang="tr-TR" sz="5400" dirty="0"/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800" dirty="0" smtClean="0"/>
              <a:t>    </a:t>
            </a:r>
            <a:r>
              <a:rPr lang="tr-TR" sz="4800" dirty="0" err="1" smtClean="0"/>
              <a:t>We</a:t>
            </a:r>
            <a:r>
              <a:rPr lang="tr-TR" sz="4800" dirty="0" smtClean="0"/>
              <a:t> </a:t>
            </a:r>
            <a:r>
              <a:rPr lang="tr-TR" sz="4800" dirty="0" err="1" smtClean="0"/>
              <a:t>hope</a:t>
            </a:r>
            <a:r>
              <a:rPr lang="tr-TR" sz="4800" dirty="0" smtClean="0"/>
              <a:t> </a:t>
            </a:r>
            <a:r>
              <a:rPr lang="tr-TR" sz="4800" dirty="0" err="1" smtClean="0"/>
              <a:t>so</a:t>
            </a:r>
            <a:r>
              <a:rPr lang="tr-TR" sz="4800" dirty="0" smtClean="0"/>
              <a:t> !</a:t>
            </a:r>
            <a:br>
              <a:rPr lang="tr-TR" sz="4800" dirty="0" smtClean="0"/>
            </a:br>
            <a:r>
              <a:rPr lang="tr-TR" sz="4800" dirty="0" smtClean="0"/>
              <a:t> </a:t>
            </a:r>
          </a:p>
          <a:p>
            <a:pPr>
              <a:buNone/>
            </a:pPr>
            <a:r>
              <a:rPr lang="tr-TR" sz="4800" dirty="0"/>
              <a:t> </a:t>
            </a:r>
            <a:r>
              <a:rPr lang="tr-TR" sz="4800" dirty="0" smtClean="0"/>
              <a:t> </a:t>
            </a:r>
          </a:p>
          <a:p>
            <a:pPr>
              <a:buNone/>
            </a:pPr>
            <a:r>
              <a:rPr lang="tr-TR" sz="4800" dirty="0"/>
              <a:t> </a:t>
            </a:r>
            <a:r>
              <a:rPr lang="tr-TR" sz="4800" dirty="0" smtClean="0"/>
              <a:t>   Biz de öyle umuyoruz!</a:t>
            </a:r>
            <a:endParaRPr lang="tr-TR" sz="4800" dirty="0"/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143</Words>
  <Application>Microsoft Office PowerPoint</Application>
  <PresentationFormat>Ekran Gösterisi (4:3)</PresentationFormat>
  <Paragraphs>38</Paragraphs>
  <Slides>15</Slides>
  <Notes>0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Cumba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Company>Ankara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Xp</dc:creator>
  <cp:lastModifiedBy>uluğbey anadolu</cp:lastModifiedBy>
  <cp:revision>9</cp:revision>
  <dcterms:created xsi:type="dcterms:W3CDTF">2012-04-07T17:35:55Z</dcterms:created>
  <dcterms:modified xsi:type="dcterms:W3CDTF">2012-04-10T09:52:15Z</dcterms:modified>
</cp:coreProperties>
</file>